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9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80" r:id="rId11"/>
    <p:sldId id="28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21" r:id="rId23"/>
    <p:sldId id="281" r:id="rId24"/>
    <p:sldId id="320" r:id="rId25"/>
    <p:sldId id="279" r:id="rId26"/>
    <p:sldId id="322" r:id="rId27"/>
    <p:sldId id="319" r:id="rId28"/>
    <p:sldId id="282" r:id="rId29"/>
    <p:sldId id="278" r:id="rId30"/>
    <p:sldId id="284" r:id="rId31"/>
    <p:sldId id="286" r:id="rId32"/>
    <p:sldId id="323" r:id="rId33"/>
    <p:sldId id="324" r:id="rId34"/>
    <p:sldId id="285" r:id="rId35"/>
    <p:sldId id="287" r:id="rId36"/>
    <p:sldId id="288" r:id="rId37"/>
    <p:sldId id="289" r:id="rId38"/>
    <p:sldId id="290" r:id="rId39"/>
    <p:sldId id="291" r:id="rId40"/>
    <p:sldId id="294" r:id="rId41"/>
    <p:sldId id="325" r:id="rId42"/>
    <p:sldId id="292" r:id="rId43"/>
    <p:sldId id="293" r:id="rId44"/>
    <p:sldId id="295" r:id="rId45"/>
    <p:sldId id="296" r:id="rId46"/>
    <p:sldId id="297" r:id="rId47"/>
    <p:sldId id="318" r:id="rId48"/>
    <p:sldId id="298" r:id="rId49"/>
    <p:sldId id="300" r:id="rId50"/>
    <p:sldId id="299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14" r:id="rId60"/>
    <p:sldId id="304" r:id="rId61"/>
    <p:sldId id="309" r:id="rId62"/>
    <p:sldId id="315" r:id="rId63"/>
    <p:sldId id="301" r:id="rId64"/>
    <p:sldId id="302" r:id="rId65"/>
    <p:sldId id="303" r:id="rId66"/>
    <p:sldId id="316" r:id="rId67"/>
    <p:sldId id="317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notesMaster" Target="notesMasters/notesMaster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presProps" Target="presProps.xml"/><Relationship Id="rId71" Type="http://schemas.openxmlformats.org/officeDocument/2006/relationships/viewProps" Target="viewProps.xml"/><Relationship Id="rId72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(3+5);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(7</a:t>
            </a:r>
            <a:r>
              <a:rPr lang="en-US" baseline="0" dirty="0" smtClean="0"/>
              <a:t>*10);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(9 % 5); </a:t>
            </a:r>
            <a:r>
              <a:rPr lang="en-US" baseline="0" dirty="0" smtClean="0">
                <a:sym typeface="Wingdings"/>
              </a:rPr>
              <a:t> 4  -- Think of it as 9 % 5 with a remainder of 6</a:t>
            </a:r>
          </a:p>
          <a:p>
            <a:r>
              <a:rPr lang="en-US" baseline="0" dirty="0" smtClean="0">
                <a:sym typeface="Wingdings"/>
              </a:rPr>
              <a:t>   -- can be used to see if a number is even or multiple of particular number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2)  = 0 is event</a:t>
            </a:r>
          </a:p>
          <a:p>
            <a:r>
              <a:rPr lang="en-US" baseline="0" dirty="0" smtClean="0">
                <a:sym typeface="Wingdings"/>
              </a:rPr>
              <a:t>   -- </a:t>
            </a:r>
            <a:r>
              <a:rPr lang="en-US" baseline="0" dirty="0" err="1" smtClean="0">
                <a:sym typeface="Wingdings"/>
              </a:rPr>
              <a:t>Console.log</a:t>
            </a:r>
            <a:r>
              <a:rPr lang="en-US" baseline="0" dirty="0" smtClean="0">
                <a:sym typeface="Wingdings"/>
              </a:rPr>
              <a:t>(any-number % 3) = 0 is multiple of three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err="1" smtClean="0"/>
              <a:t>declar</a:t>
            </a:r>
            <a:r>
              <a:rPr lang="en-US" baseline="0" dirty="0" smtClean="0"/>
              <a:t>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names = [‘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Bey</a:t>
            </a:r>
            <a:r>
              <a:rPr lang="en-US" baseline="0" dirty="0" smtClean="0"/>
              <a:t>’, ‘</a:t>
            </a:r>
            <a:r>
              <a:rPr lang="en-US" baseline="0" dirty="0" err="1" smtClean="0"/>
              <a:t>Yonce</a:t>
            </a:r>
            <a:r>
              <a:rPr lang="en-US" baseline="0" dirty="0" smtClean="0"/>
              <a:t>’]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newNames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names.split</a:t>
            </a:r>
            <a:r>
              <a:rPr lang="en-US" baseline="0" dirty="0" smtClean="0"/>
              <a:t>(0,1); </a:t>
            </a:r>
            <a:r>
              <a:rPr lang="en-US" baseline="0" dirty="0" smtClean="0">
                <a:sym typeface="Wingdings"/>
              </a:rPr>
              <a:t>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’]</a:t>
            </a:r>
          </a:p>
          <a:p>
            <a:r>
              <a:rPr lang="en-US" baseline="0" dirty="0" err="1" smtClean="0">
                <a:sym typeface="Wingdings"/>
              </a:rPr>
              <a:t>var</a:t>
            </a:r>
            <a:r>
              <a:rPr lang="en-US" baseline="0" dirty="0" smtClean="0">
                <a:sym typeface="Wingdings"/>
              </a:rPr>
              <a:t> </a:t>
            </a:r>
            <a:r>
              <a:rPr lang="en-US" baseline="0" dirty="0" err="1" smtClean="0">
                <a:sym typeface="Wingdings"/>
              </a:rPr>
              <a:t>newNewNames</a:t>
            </a:r>
            <a:r>
              <a:rPr lang="en-US" baseline="0" dirty="0" smtClean="0">
                <a:sym typeface="Wingdings"/>
              </a:rPr>
              <a:t> = </a:t>
            </a:r>
            <a:r>
              <a:rPr lang="en-US" baseline="0" dirty="0" err="1" smtClean="0">
                <a:sym typeface="Wingdings"/>
              </a:rPr>
              <a:t>names.split</a:t>
            </a:r>
            <a:r>
              <a:rPr lang="en-US" baseline="0" dirty="0" smtClean="0">
                <a:sym typeface="Wingdings"/>
              </a:rPr>
              <a:t>(0,2);  [‘</a:t>
            </a:r>
            <a:r>
              <a:rPr lang="en-US" baseline="0" dirty="0" err="1" smtClean="0">
                <a:sym typeface="Wingdings"/>
              </a:rPr>
              <a:t>Beyonce</a:t>
            </a:r>
            <a:r>
              <a:rPr lang="en-US" baseline="0" dirty="0" smtClean="0">
                <a:sym typeface="Wingdings"/>
              </a:rPr>
              <a:t>’, ‘</a:t>
            </a:r>
            <a:r>
              <a:rPr lang="en-US" baseline="0" dirty="0" err="1" smtClean="0">
                <a:sym typeface="Wingdings"/>
              </a:rPr>
              <a:t>Bey</a:t>
            </a:r>
            <a:r>
              <a:rPr lang="en-US" baseline="0" dirty="0" smtClean="0">
                <a:sym typeface="Wingdings"/>
              </a:rPr>
              <a:t>’]</a:t>
            </a:r>
            <a:endParaRPr lang="en-US" baseline="0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209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8656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Please make sure to use the</a:t>
            </a:r>
            <a:r>
              <a:rPr lang="en-US" baseline="0" dirty="0" smtClean="0"/>
              <a:t> DOUBLE QUOTATION MARKS FOR JSBIN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SUBLIME!!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2779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2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</a:t>
            </a:r>
            <a:r>
              <a:rPr lang="en-US" dirty="0" smtClean="0"/>
              <a:t>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gi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gi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0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w3schools.com/jsref/jsref_push.asp" TargetMode="Externa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gi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3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4.gi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8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gi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gi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0.gi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1800" i="1" dirty="0" smtClean="0"/>
              <a:t>(Repeat After Me)</a:t>
            </a:r>
            <a:endParaRPr lang="en-US" sz="1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3594946"/>
          </a:xfrm>
        </p:spPr>
        <p:txBody>
          <a:bodyPr>
            <a:normAutofit/>
          </a:bodyPr>
          <a:lstStyle/>
          <a:p>
            <a:endParaRPr lang="en-US" sz="2400" dirty="0" smtClean="0"/>
          </a:p>
          <a:p>
            <a:r>
              <a:rPr lang="en-US" sz="2400" i="1" dirty="0" smtClean="0"/>
              <a:t>I </a:t>
            </a:r>
            <a:r>
              <a:rPr lang="en-US" sz="2400" i="1" dirty="0" smtClean="0"/>
              <a:t>am going to make mistakes. </a:t>
            </a:r>
            <a:endParaRPr lang="en-US" sz="2400" i="1" dirty="0" smtClean="0"/>
          </a:p>
          <a:p>
            <a:r>
              <a:rPr lang="en-US" sz="2400" i="1" dirty="0" smtClean="0"/>
              <a:t>I </a:t>
            </a:r>
            <a:r>
              <a:rPr lang="en-US" sz="2400" i="1" dirty="0" smtClean="0"/>
              <a:t>am going to get things wrong. </a:t>
            </a:r>
          </a:p>
          <a:p>
            <a:r>
              <a:rPr lang="en-US" sz="2400" i="1" dirty="0" smtClean="0"/>
              <a:t>I am going to fail. </a:t>
            </a:r>
            <a:endParaRPr lang="en-US" sz="2400" i="1" dirty="0" smtClean="0"/>
          </a:p>
          <a:p>
            <a:r>
              <a:rPr lang="en-US" sz="2400" i="1" dirty="0" smtClean="0"/>
              <a:t>This </a:t>
            </a:r>
            <a:r>
              <a:rPr lang="en-US" sz="2400" i="1" dirty="0" smtClean="0"/>
              <a:t>is okay!</a:t>
            </a:r>
            <a:endParaRPr lang="en-US" sz="24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160" y="234442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‘Windows Explorer’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19801" cy="4023360"/>
          </a:xfrm>
        </p:spPr>
        <p:txBody>
          <a:bodyPr/>
          <a:lstStyle/>
          <a:p>
            <a:r>
              <a:rPr lang="en-US" dirty="0" smtClean="0"/>
              <a:t>2 Options</a:t>
            </a:r>
          </a:p>
          <a:p>
            <a:pPr lvl="1"/>
            <a:r>
              <a:rPr lang="en-US" dirty="0" smtClean="0"/>
              <a:t>Use ‘Developer Tools’ – Right click page – Select Inspect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JSBin.com</a:t>
            </a:r>
            <a:r>
              <a:rPr lang="en-US" dirty="0" smtClean="0"/>
              <a:t> (on next slides)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r>
              <a:rPr lang="en-US" sz="2200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and single quotes</a:t>
            </a:r>
          </a:p>
          <a:p>
            <a:r>
              <a:rPr lang="en-US" dirty="0" smtClean="0"/>
              <a:t>Consists of characters – which are zero-indexed (which includes spaces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Spaces </a:t>
            </a:r>
            <a:r>
              <a:rPr lang="en-US" i="1" dirty="0" smtClean="0"/>
              <a:t>are</a:t>
            </a:r>
            <a:r>
              <a:rPr lang="en-US" dirty="0" smtClean="0"/>
              <a:t> characters in Strings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</a:t>
            </a:r>
            <a:r>
              <a:rPr lang="en-US" dirty="0" smtClean="0"/>
              <a:t>”</a:t>
            </a:r>
            <a:endParaRPr lang="en-US" dirty="0" smtClean="0"/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</a:t>
            </a:r>
            <a:r>
              <a:rPr lang="en-US" dirty="0" smtClean="0"/>
              <a:t>value }”</a:t>
            </a:r>
            <a:endParaRPr lang="en-US" dirty="0" smtClean="0"/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</a:t>
            </a:r>
            <a:r>
              <a:rPr lang="en-US" dirty="0" smtClean="0"/>
              <a:t>of ‘true’ or ‘false</a:t>
            </a:r>
            <a:r>
              <a:rPr lang="en-US" dirty="0" smtClean="0"/>
              <a:t>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Separate each value using a “,” 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typically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</a:t>
            </a: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REPEAT AFTER ME!</a:t>
            </a:r>
            <a:endParaRPr lang="en-US" i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Add numbers, concatenates Strings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console.log</a:t>
            </a:r>
            <a:r>
              <a:rPr lang="en-US" dirty="0" smtClean="0"/>
              <a:t> &amp;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computed to the console</a:t>
            </a:r>
          </a:p>
          <a:p>
            <a:pPr lvl="1"/>
            <a:endParaRPr lang="en-US" dirty="0"/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Multiply 8 by 5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Add 10 to 6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Figure out if 198874 is a multiple of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40" y="1998134"/>
            <a:ext cx="2764971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Similar to Strings!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Always use a </a:t>
            </a:r>
            <a:r>
              <a:rPr lang="en-US" dirty="0" smtClean="0"/>
              <a:t>“;”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r>
              <a:rPr lang="en-US" dirty="0" smtClean="0"/>
              <a:t> = “Mark”;</a:t>
            </a:r>
          </a:p>
          <a:p>
            <a:pPr lvl="1"/>
            <a:r>
              <a:rPr lang="en-US" dirty="0" smtClean="0"/>
              <a:t>Can assign variables any value – including arrays, objects, functions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Elements are stored in sequential order</a:t>
            </a:r>
          </a:p>
          <a:p>
            <a:pPr lvl="2"/>
            <a:r>
              <a:rPr lang="en-US" dirty="0" smtClean="0"/>
              <a:t>First position is 0, second position is 1,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# of elements found by (length – 1)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names = [‘</a:t>
            </a:r>
            <a:r>
              <a:rPr lang="en-US" dirty="0" err="1" smtClean="0"/>
              <a:t>Beyonce</a:t>
            </a:r>
            <a:r>
              <a:rPr lang="en-US" dirty="0" smtClean="0"/>
              <a:t>’, ‘</a:t>
            </a:r>
            <a:r>
              <a:rPr lang="en-US" dirty="0" err="1" smtClean="0"/>
              <a:t>Bey</a:t>
            </a:r>
            <a:r>
              <a:rPr lang="en-US" dirty="0" smtClean="0"/>
              <a:t>’, ‘</a:t>
            </a:r>
            <a:r>
              <a:rPr lang="en-US" dirty="0" err="1" smtClean="0"/>
              <a:t>Yonce</a:t>
            </a:r>
            <a:r>
              <a:rPr lang="en-US" dirty="0" smtClean="0"/>
              <a:t>’];</a:t>
            </a:r>
          </a:p>
          <a:p>
            <a:pPr lvl="1"/>
            <a:r>
              <a:rPr lang="en-US" dirty="0" smtClean="0"/>
              <a:t>names[0] = ‘</a:t>
            </a:r>
            <a:r>
              <a:rPr lang="en-US" dirty="0" err="1" smtClean="0"/>
              <a:t>Beyonce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names[2] = 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Other methods you can use with arrays:</a:t>
            </a:r>
          </a:p>
          <a:p>
            <a:pPr lvl="2"/>
            <a:r>
              <a:rPr lang="en-US" dirty="0" smtClean="0"/>
              <a:t>Slice();</a:t>
            </a:r>
          </a:p>
          <a:p>
            <a:pPr lvl="2"/>
            <a:r>
              <a:rPr lang="en-US" dirty="0" smtClean="0"/>
              <a:t>Reverse();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developer.mozilla.org/en-US/docs/Web/JavaScript/Reference/Global_Objects/Array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60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0"/>
            <a:ext cx="10058400" cy="628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160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newObject</a:t>
            </a:r>
            <a:r>
              <a:rPr lang="en-US" dirty="0" smtClean="0"/>
              <a:t> = {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name: ”Mark Brown II”,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position: “ Developer”,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employer: “Department of Commerce”</a:t>
            </a:r>
          </a:p>
          <a:p>
            <a:pPr marL="384048" lvl="2" indent="0">
              <a:buNone/>
            </a:pPr>
            <a:r>
              <a:rPr lang="en-US" dirty="0" smtClean="0"/>
              <a:t>}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Access values by:</a:t>
            </a:r>
          </a:p>
          <a:p>
            <a:pPr lvl="2"/>
            <a:r>
              <a:rPr lang="en-US" i="1" dirty="0" err="1" smtClean="0"/>
              <a:t>objectName</a:t>
            </a:r>
            <a:r>
              <a:rPr lang="en-US" i="1" dirty="0" smtClean="0"/>
              <a:t>[key] = value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[name] = ”Mark Brown II”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[“position”] = ?</a:t>
            </a:r>
          </a:p>
          <a:p>
            <a:pPr lvl="2"/>
            <a:r>
              <a:rPr lang="en-US" i="1" dirty="0" err="1" smtClean="0"/>
              <a:t>objectName.key</a:t>
            </a:r>
            <a:r>
              <a:rPr lang="en-US" i="1" dirty="0" smtClean="0"/>
              <a:t> = value</a:t>
            </a:r>
          </a:p>
          <a:p>
            <a:pPr lvl="3"/>
            <a:r>
              <a:rPr lang="en-US" dirty="0" err="1" smtClean="0"/>
              <a:t>newObject.employer</a:t>
            </a:r>
            <a:r>
              <a:rPr lang="en-US" dirty="0" smtClean="0"/>
              <a:t> = ?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 smtClean="0"/>
              <a:t>	“JavaScript”,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“Ruby on Rails”,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“C++”,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“AngularJS”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‘Java’?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</a:t>
            </a:r>
            <a:r>
              <a:rPr lang="en-US" dirty="0" smtClean="0"/>
              <a:t>“web”</a:t>
            </a:r>
            <a:r>
              <a:rPr lang="en-US" dirty="0" smtClean="0"/>
              <a:t>,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 smtClean="0"/>
              <a:t>	language</a:t>
            </a:r>
            <a:r>
              <a:rPr lang="en-US" dirty="0" smtClean="0"/>
              <a:t>: “JavaScript”,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“object”,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/>
              <a:t> </a:t>
            </a:r>
            <a:r>
              <a:rPr lang="en-US" dirty="0" smtClean="0"/>
              <a:t>    “BEA”, “NOAA”, “NIST”, ”MBDA”</a:t>
            </a:r>
            <a:endParaRPr lang="en-US" dirty="0" smtClean="0"/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practiceObject.language</a:t>
            </a:r>
            <a:r>
              <a:rPr lang="en-US" sz="1800" dirty="0" smtClean="0"/>
              <a:t>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</a:t>
            </a:r>
            <a:r>
              <a:rPr lang="en-US" sz="1800" dirty="0" smtClean="0"/>
              <a:t>NIST’?</a:t>
            </a:r>
            <a:endParaRPr lang="en-US" sz="1800" dirty="0" smtClean="0"/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BREAK!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480" y="2171700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0680" y="2067560"/>
            <a:ext cx="6451600" cy="359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</a:t>
            </a:r>
            <a:r>
              <a:rPr lang="en-US" dirty="0" smtClean="0"/>
              <a:t>counts!!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I want to alphabetize everyone’s first name in this room</a:t>
            </a:r>
            <a:r>
              <a:rPr lang="en-US" dirty="0" smtClean="0"/>
              <a:t>.</a:t>
            </a:r>
            <a:endParaRPr lang="en-US" dirty="0" smtClean="0"/>
          </a:p>
          <a:p>
            <a:r>
              <a:rPr lang="en-US" dirty="0" smtClean="0"/>
              <a:t>2. I gave you a list of 10 numbers, how would I put them in order? 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 </a:t>
            </a:r>
            <a:br>
              <a:rPr lang="en-US" dirty="0" smtClean="0"/>
            </a:br>
            <a:r>
              <a:rPr lang="en-US" dirty="0" smtClean="0"/>
              <a:t>(Your turn – Pair Programming)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How would you code the following: </a:t>
            </a:r>
          </a:p>
          <a:p>
            <a:r>
              <a:rPr lang="en-US" dirty="0" smtClean="0"/>
              <a:t>1. I give you a list of words. I want you to capitalize the first letter of each word.</a:t>
            </a:r>
          </a:p>
          <a:p>
            <a:r>
              <a:rPr lang="en-US" dirty="0" smtClean="0"/>
              <a:t>2. I </a:t>
            </a:r>
            <a:r>
              <a:rPr lang="en-US" dirty="0"/>
              <a:t>hand you a grade </a:t>
            </a:r>
            <a:r>
              <a:rPr lang="en-US" dirty="0" smtClean="0"/>
              <a:t>book with 10 grades in it. If </a:t>
            </a:r>
            <a:r>
              <a:rPr lang="en-US" dirty="0"/>
              <a:t>a grade is greater than 60, print “passed” – else, print “failed”</a:t>
            </a:r>
          </a:p>
          <a:p>
            <a:r>
              <a:rPr lang="en-US" dirty="0" smtClean="0"/>
              <a:t>3. </a:t>
            </a:r>
            <a:r>
              <a:rPr lang="en-US" dirty="0"/>
              <a:t>I give you a box full of books and tapes, I want you put the tapes in one box and the books in </a:t>
            </a:r>
            <a:r>
              <a:rPr lang="en-US" dirty="0" smtClean="0"/>
              <a:t>another.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70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the “label” for every object in the “data”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adds 2 to every item in the </a:t>
            </a:r>
            <a:r>
              <a:rPr lang="en-US" dirty="0" err="1" smtClean="0"/>
              <a:t>numberArray</a:t>
            </a:r>
            <a:r>
              <a:rPr lang="en-US" dirty="0" smtClean="0"/>
              <a:t> and pushes the new number to a new array. </a:t>
            </a:r>
          </a:p>
          <a:p>
            <a:pPr lvl="1"/>
            <a:r>
              <a:rPr lang="en-US" dirty="0" smtClean="0"/>
              <a:t>Take a look at </a:t>
            </a:r>
            <a:r>
              <a:rPr lang="en-US" dirty="0" err="1" smtClean="0"/>
              <a:t>Array.push</a:t>
            </a:r>
            <a:r>
              <a:rPr lang="en-US" dirty="0"/>
              <a:t>() -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www.w3schools.com/jsref/jsref_push.asp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Resuable</a:t>
            </a:r>
            <a:r>
              <a:rPr lang="en-US" dirty="0" smtClean="0"/>
              <a:t> </a:t>
            </a:r>
            <a:r>
              <a:rPr lang="en-US" dirty="0" smtClean="0"/>
              <a:t>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Executed (usually)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</a:t>
            </a:r>
            <a:r>
              <a:rPr lang="en-US" dirty="0" smtClean="0"/>
              <a:t>Back-End</a:t>
            </a:r>
          </a:p>
          <a:p>
            <a:endParaRPr lang="en-US" dirty="0" smtClean="0"/>
          </a:p>
          <a:p>
            <a:r>
              <a:rPr lang="en-US" dirty="0" smtClean="0"/>
              <a:t>Learn</a:t>
            </a:r>
            <a:r>
              <a:rPr lang="en-US" dirty="0" smtClean="0"/>
              <a:t> </a:t>
            </a:r>
            <a:r>
              <a:rPr lang="en-US" dirty="0" smtClean="0"/>
              <a:t>JS data </a:t>
            </a:r>
            <a:r>
              <a:rPr lang="en-US" dirty="0" smtClean="0"/>
              <a:t>types</a:t>
            </a:r>
          </a:p>
          <a:p>
            <a:endParaRPr lang="en-US" dirty="0" smtClean="0"/>
          </a:p>
          <a:p>
            <a:r>
              <a:rPr lang="en-US" dirty="0" smtClean="0"/>
              <a:t>Recognize </a:t>
            </a:r>
            <a:r>
              <a:rPr lang="en-US" dirty="0" smtClean="0"/>
              <a:t>Arrays </a:t>
            </a:r>
            <a:r>
              <a:rPr lang="en-US" dirty="0" smtClean="0"/>
              <a:t>vs. </a:t>
            </a:r>
            <a:r>
              <a:rPr lang="en-US" dirty="0" smtClean="0"/>
              <a:t>Objects</a:t>
            </a: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smtClean="0"/>
              <a:t>Looping</a:t>
            </a:r>
          </a:p>
          <a:p>
            <a:endParaRPr lang="en-US" dirty="0" smtClean="0"/>
          </a:p>
          <a:p>
            <a:r>
              <a:rPr lang="en-US" dirty="0" smtClean="0"/>
              <a:t>Write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functions computation</a:t>
            </a:r>
          </a:p>
          <a:p>
            <a:r>
              <a:rPr lang="en-US" dirty="0" smtClean="0"/>
              <a:t>REMEMBER: 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4501515"/>
            <a:ext cx="4463828" cy="9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</a:t>
            </a:r>
            <a:r>
              <a:rPr lang="en-US" dirty="0" smtClean="0"/>
              <a:t>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</a:t>
            </a:r>
            <a:r>
              <a:rPr lang="en-US" dirty="0" smtClean="0"/>
              <a:t>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</a:t>
            </a:r>
            <a:r>
              <a:rPr lang="en-US" dirty="0" smtClean="0"/>
              <a:t>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School</a:t>
            </a:r>
          </a:p>
          <a:p>
            <a:r>
              <a:rPr lang="en-US" dirty="0" smtClean="0"/>
              <a:t>Eloquent JavaScript</a:t>
            </a:r>
          </a:p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280" y="2472268"/>
            <a:ext cx="5392615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</a:t>
            </a:r>
            <a:r>
              <a:rPr lang="en-US" dirty="0" smtClean="0"/>
              <a:t>JScript </a:t>
            </a:r>
            <a:r>
              <a:rPr lang="en-US" dirty="0" smtClean="0"/>
              <a:t>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</a:t>
            </a:r>
            <a:r>
              <a:rPr lang="en-US" dirty="0" smtClean="0"/>
              <a:t>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865</TotalTime>
  <Words>3282</Words>
  <Application>Microsoft Macintosh PowerPoint</Application>
  <PresentationFormat>Widescreen</PresentationFormat>
  <Paragraphs>599</Paragraphs>
  <Slides>67</Slides>
  <Notes>39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73" baseType="lpstr">
      <vt:lpstr>Calibri</vt:lpstr>
      <vt:lpstr>Calibri Light</vt:lpstr>
      <vt:lpstr>Courier New</vt:lpstr>
      <vt:lpstr>Wingdings</vt:lpstr>
      <vt:lpstr>Arial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OBJECT</vt:lpstr>
      <vt:lpstr>REPEAT AFTER ME!</vt:lpstr>
      <vt:lpstr>OPERATORS</vt:lpstr>
      <vt:lpstr>Introduction to console.log &amp; typeof</vt:lpstr>
      <vt:lpstr>CODE-ALONG!</vt:lpstr>
      <vt:lpstr>YOUR TURN!</vt:lpstr>
      <vt:lpstr>Console &amp; JSBin</vt:lpstr>
      <vt:lpstr>POP QUIZ!!</vt:lpstr>
      <vt:lpstr>WHAT DO YOU MEAN BY ORDERED?</vt:lpstr>
      <vt:lpstr>VARIABLES</vt:lpstr>
      <vt:lpstr>ARRAYS (cont.)</vt:lpstr>
      <vt:lpstr>CODE-ALONG!</vt:lpstr>
      <vt:lpstr>PowerPoint Presentation</vt:lpstr>
      <vt:lpstr>OBJECTS (cont.)</vt:lpstr>
      <vt:lpstr>PRACTICE</vt:lpstr>
      <vt:lpstr>BREAK!</vt:lpstr>
      <vt:lpstr>JSON</vt:lpstr>
      <vt:lpstr>PROBLEM SET</vt:lpstr>
      <vt:lpstr>QUESTIONS????</vt:lpstr>
      <vt:lpstr>PSEUDOCODE!!!!</vt:lpstr>
      <vt:lpstr>PSEUDOCODE  (Your turn – Pair Programming)</vt:lpstr>
      <vt:lpstr>LOOPING - ARRAY</vt:lpstr>
      <vt:lpstr>PRACTICE</vt:lpstr>
      <vt:lpstr>LOOPING - OBJECT</vt:lpstr>
      <vt:lpstr>PRACTICE</vt:lpstr>
      <vt:lpstr>BREAK!!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FUNCTIONS – keyword ‘return’</vt:lpstr>
      <vt:lpstr>FUNCTIONS – keyword ‘return’</vt:lpstr>
      <vt:lpstr>FUNCTIONS – keyword ‘return’</vt:lpstr>
      <vt:lpstr>FUNCTIONS - Readability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77</cp:revision>
  <dcterms:created xsi:type="dcterms:W3CDTF">2016-09-26T13:07:21Z</dcterms:created>
  <dcterms:modified xsi:type="dcterms:W3CDTF">2016-09-28T04:03:53Z</dcterms:modified>
</cp:coreProperties>
</file>